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Inter" panose="02000503000000020004" pitchFamily="2" charset="0"/>
      <p:regular r:id="rId32"/>
      <p:bold r:id="rId33"/>
      <p:italic r:id="rId34"/>
      <p:boldItalic r:id="rId35"/>
    </p:embeddedFont>
    <p:embeddedFont>
      <p:font typeface="Inter Medium" panose="02000503000000020004" pitchFamily="2" charset="0"/>
      <p:regular r:id="rId36"/>
      <p:bold r:id="rId37"/>
      <p:italic r:id="rId38"/>
      <p:boldItalic r:id="rId39"/>
    </p:embeddedFont>
    <p:embeddedFont>
      <p:font typeface="Inter SemiBold" panose="02000503000000020004" pitchFamily="2" charset="0"/>
      <p:regular r:id="rId40"/>
      <p:bold r:id="rId41"/>
      <p:italic r:id="rId42"/>
      <p:boldItalic r:id="rId43"/>
    </p:embeddedFont>
    <p:embeddedFont>
      <p:font typeface="Manrope" pitchFamily="2" charset="0"/>
      <p:regular r:id="rId44"/>
      <p:bold r:id="rId45"/>
    </p:embeddedFont>
    <p:embeddedFont>
      <p:font typeface="Manrope Medium" pitchFamily="2" charset="0"/>
      <p:regular r:id="rId46"/>
      <p:bold r:id="rId47"/>
    </p:embeddedFont>
    <p:embeddedFont>
      <p:font typeface="Mona Sans" pitchFamily="2" charset="77"/>
      <p:regular r:id="rId48"/>
      <p:bold r:id="rId49"/>
      <p:italic r:id="rId50"/>
      <p:boldItalic r:id="rId51"/>
    </p:embeddedFont>
    <p:embeddedFont>
      <p:font typeface="Mona Sans Black" pitchFamily="2" charset="77"/>
      <p:bold r:id="rId52"/>
      <p:italic r:id="rId53"/>
      <p:boldItalic r:id="rId54"/>
    </p:embeddedFont>
    <p:embeddedFont>
      <p:font typeface="Mona Sans Medium" pitchFamily="2" charset="77"/>
      <p:regular r:id="rId55"/>
      <p:bold r:id="rId56"/>
      <p:italic r:id="rId57"/>
      <p:boldItalic r:id="rId58"/>
    </p:embeddedFont>
    <p:embeddedFont>
      <p:font typeface="Mona Sans SemiBold" pitchFamily="2" charset="77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24">
          <p15:clr>
            <a:srgbClr val="9AA0A6"/>
          </p15:clr>
        </p15:guide>
        <p15:guide id="3" pos="2849">
          <p15:clr>
            <a:srgbClr val="747775"/>
          </p15:clr>
        </p15:guide>
        <p15:guide id="4" orient="horz" pos="3096">
          <p15:clr>
            <a:srgbClr val="747775"/>
          </p15:clr>
        </p15:guide>
        <p15:guide id="5" pos="461">
          <p15:clr>
            <a:srgbClr val="747775"/>
          </p15:clr>
        </p15:guide>
        <p15:guide id="6" orient="horz" pos="720">
          <p15:clr>
            <a:srgbClr val="747775"/>
          </p15:clr>
        </p15:guide>
        <p15:guide id="7" orient="horz" pos="2687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hkOQc1Pf3DK1750FEWZHqNrGHV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1620"/>
        <p:guide orient="horz" pos="3024"/>
        <p:guide pos="2849"/>
        <p:guide orient="horz" pos="3096"/>
        <p:guide pos="461"/>
        <p:guide orient="horz" pos="720"/>
        <p:guide orient="horz" pos="2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3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13c6a900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d13c6a900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d13c6a900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d13c6a900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d13c6a900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d13c6a900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d13c6a900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d13c6a900e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d13c6a900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d13c6a900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d13c6a900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d13c6a900e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595895239f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3595895239f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88547ea5c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3588547ea5c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595895239f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3595895239f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d13c6a900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d13c6a900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95895239f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3595895239f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88547ea5c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588547ea5c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95895239f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595895239f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95895239f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3595895239f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13c6a90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13c6a90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13c6a900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13c6a900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d13c6a900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d13c6a900e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d13c6a900e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68" y="142850"/>
            <a:ext cx="8826276" cy="450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d13c6a900e_0_10"/>
          <p:cNvSpPr txBox="1"/>
          <p:nvPr/>
        </p:nvSpPr>
        <p:spPr>
          <a:xfrm>
            <a:off x="402450" y="509100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</a:t>
            </a:r>
            <a:endParaRPr sz="4600" i="0" u="none" strike="noStrike" cap="none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67" name="Google Shape;167;g3d13c6a900e_0_10"/>
          <p:cNvSpPr txBox="1"/>
          <p:nvPr/>
        </p:nvSpPr>
        <p:spPr>
          <a:xfrm>
            <a:off x="402450" y="1733407"/>
            <a:ext cx="3410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8" name="Google Shape;168;g3d13c6a900e_0_10"/>
          <p:cNvSpPr txBox="1"/>
          <p:nvPr/>
        </p:nvSpPr>
        <p:spPr>
          <a:xfrm>
            <a:off x="4566777" y="1733407"/>
            <a:ext cx="34107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9" name="Google Shape;169;g3d13c6a900e_0_10"/>
          <p:cNvSpPr txBox="1"/>
          <p:nvPr/>
        </p:nvSpPr>
        <p:spPr>
          <a:xfrm>
            <a:off x="402445" y="1382780"/>
            <a:ext cx="3410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0" name="Google Shape;170;g3d13c6a900e_0_10"/>
          <p:cNvSpPr txBox="1"/>
          <p:nvPr/>
        </p:nvSpPr>
        <p:spPr>
          <a:xfrm>
            <a:off x="4566775" y="1396455"/>
            <a:ext cx="3285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71" name="Google Shape;171;g3d13c6a900e_0_10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172" name="Google Shape;172;g3d13c6a900e_0_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g3d13c6a900e_0_10" title="linkedin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g3d13c6a900e_0_10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3d13c6a900e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63" y="142847"/>
            <a:ext cx="8826276" cy="450796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d13c6a900e_0_42"/>
          <p:cNvSpPr txBox="1"/>
          <p:nvPr/>
        </p:nvSpPr>
        <p:spPr>
          <a:xfrm>
            <a:off x="402450" y="509100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</a:t>
            </a:r>
            <a:endParaRPr sz="4600" i="0" u="none" strike="noStrike" cap="none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81" name="Google Shape;181;g3d13c6a900e_0_42"/>
          <p:cNvSpPr txBox="1"/>
          <p:nvPr/>
        </p:nvSpPr>
        <p:spPr>
          <a:xfrm>
            <a:off x="402450" y="1733407"/>
            <a:ext cx="3410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2" name="Google Shape;182;g3d13c6a900e_0_42"/>
          <p:cNvSpPr txBox="1"/>
          <p:nvPr/>
        </p:nvSpPr>
        <p:spPr>
          <a:xfrm>
            <a:off x="4566777" y="1733407"/>
            <a:ext cx="34107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3" name="Google Shape;183;g3d13c6a900e_0_42"/>
          <p:cNvSpPr txBox="1"/>
          <p:nvPr/>
        </p:nvSpPr>
        <p:spPr>
          <a:xfrm>
            <a:off x="402445" y="1382780"/>
            <a:ext cx="3410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4" name="Google Shape;184;g3d13c6a900e_0_42"/>
          <p:cNvSpPr txBox="1"/>
          <p:nvPr/>
        </p:nvSpPr>
        <p:spPr>
          <a:xfrm>
            <a:off x="4566775" y="1396455"/>
            <a:ext cx="3285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85" name="Google Shape;185;g3d13c6a900e_0_42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186" name="Google Shape;186;g3d13c6a900e_0_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g3d13c6a900e_0_42" title="linkedin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g3d13c6a900e_0_42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3d13c6a900e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75" y="142838"/>
            <a:ext cx="8826276" cy="450797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d13c6a900e_0_67"/>
          <p:cNvSpPr txBox="1"/>
          <p:nvPr/>
        </p:nvSpPr>
        <p:spPr>
          <a:xfrm>
            <a:off x="402450" y="509100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</a:t>
            </a:r>
            <a:endParaRPr sz="4600" i="0" u="none" strike="noStrike" cap="none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95" name="Google Shape;195;g3d13c6a900e_0_67"/>
          <p:cNvSpPr txBox="1"/>
          <p:nvPr/>
        </p:nvSpPr>
        <p:spPr>
          <a:xfrm>
            <a:off x="402450" y="1733407"/>
            <a:ext cx="3410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6" name="Google Shape;196;g3d13c6a900e_0_67"/>
          <p:cNvSpPr txBox="1"/>
          <p:nvPr/>
        </p:nvSpPr>
        <p:spPr>
          <a:xfrm>
            <a:off x="4566777" y="1733407"/>
            <a:ext cx="34107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7" name="Google Shape;197;g3d13c6a900e_0_67"/>
          <p:cNvSpPr txBox="1"/>
          <p:nvPr/>
        </p:nvSpPr>
        <p:spPr>
          <a:xfrm>
            <a:off x="402445" y="1382780"/>
            <a:ext cx="3410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8" name="Google Shape;198;g3d13c6a900e_0_67"/>
          <p:cNvSpPr txBox="1"/>
          <p:nvPr/>
        </p:nvSpPr>
        <p:spPr>
          <a:xfrm>
            <a:off x="4566775" y="1396455"/>
            <a:ext cx="3285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99" name="Google Shape;199;g3d13c6a900e_0_67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200" name="Google Shape;200;g3d13c6a900e_0_6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g3d13c6a900e_0_67" title="linkedin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g3d13c6a900e_0_67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d13c6a900e_0_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75" y="142838"/>
            <a:ext cx="8826276" cy="450797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d13c6a900e_0_169"/>
          <p:cNvSpPr txBox="1"/>
          <p:nvPr/>
        </p:nvSpPr>
        <p:spPr>
          <a:xfrm>
            <a:off x="402450" y="509100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 dirty="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</a:t>
            </a:r>
            <a:endParaRPr sz="4600" i="0" u="none" strike="noStrike" cap="none" dirty="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09" name="Google Shape;209;g3d13c6a900e_0_169"/>
          <p:cNvSpPr txBox="1"/>
          <p:nvPr/>
        </p:nvSpPr>
        <p:spPr>
          <a:xfrm>
            <a:off x="402450" y="1371600"/>
            <a:ext cx="79605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10" name="Google Shape;210;g3d13c6a900e_0_169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211" name="Google Shape;211;g3d13c6a900e_0_1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g3d13c6a900e_0_169" title="linkedin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g3d13c6a900e_0_169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  <p:sp>
        <p:nvSpPr>
          <p:cNvPr id="214" name="Google Shape;214;g3d13c6a900e_0_169"/>
          <p:cNvSpPr/>
          <p:nvPr/>
        </p:nvSpPr>
        <p:spPr>
          <a:xfrm>
            <a:off x="402450" y="2171700"/>
            <a:ext cx="8331900" cy="2479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3d13c6a900e_0_169"/>
          <p:cNvSpPr txBox="1"/>
          <p:nvPr/>
        </p:nvSpPr>
        <p:spPr>
          <a:xfrm>
            <a:off x="1744144" y="3268910"/>
            <a:ext cx="56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Place graphics/image here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d13c6a900e_0_27"/>
          <p:cNvSpPr txBox="1"/>
          <p:nvPr/>
        </p:nvSpPr>
        <p:spPr>
          <a:xfrm>
            <a:off x="402450" y="509100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 dirty="0">
                <a:solidFill>
                  <a:srgbClr val="F3EFE3"/>
                </a:solidFill>
                <a:latin typeface="Inter Medium"/>
                <a:ea typeface="Inter Medium"/>
                <a:cs typeface="Inter Medium"/>
                <a:sym typeface="Inter Medium"/>
              </a:rPr>
              <a:t>Header</a:t>
            </a:r>
            <a:endParaRPr sz="4600" i="0" u="none" strike="noStrike" cap="none" dirty="0">
              <a:solidFill>
                <a:srgbClr val="F3EFE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1" name="Google Shape;221;g3d13c6a900e_0_27"/>
          <p:cNvSpPr txBox="1"/>
          <p:nvPr/>
        </p:nvSpPr>
        <p:spPr>
          <a:xfrm>
            <a:off x="402450" y="1733407"/>
            <a:ext cx="3410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2" name="Google Shape;222;g3d13c6a900e_0_27"/>
          <p:cNvSpPr txBox="1"/>
          <p:nvPr/>
        </p:nvSpPr>
        <p:spPr>
          <a:xfrm>
            <a:off x="4566777" y="1733407"/>
            <a:ext cx="34107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3" name="Google Shape;223;g3d13c6a900e_0_27"/>
          <p:cNvSpPr txBox="1"/>
          <p:nvPr/>
        </p:nvSpPr>
        <p:spPr>
          <a:xfrm>
            <a:off x="402445" y="1382780"/>
            <a:ext cx="3410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4" name="Google Shape;224;g3d13c6a900e_0_27"/>
          <p:cNvSpPr txBox="1"/>
          <p:nvPr/>
        </p:nvSpPr>
        <p:spPr>
          <a:xfrm>
            <a:off x="4566775" y="1396455"/>
            <a:ext cx="3285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25" name="Google Shape;225;g3d13c6a900e_0_27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226" name="Google Shape;226;g3d13c6a900e_0_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g3d13c6a900e_0_27" title="linkedin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g3d13c6a900e_0_27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  <p:pic>
        <p:nvPicPr>
          <p:cNvPr id="229" name="Google Shape;229;g3d13c6a900e_0_27"/>
          <p:cNvPicPr preferRelativeResize="0"/>
          <p:nvPr/>
        </p:nvPicPr>
        <p:blipFill rotWithShape="1">
          <a:blip r:embed="rId5">
            <a:alphaModFix/>
          </a:blip>
          <a:srcRect l="11410" b="25579"/>
          <a:stretch/>
        </p:blipFill>
        <p:spPr>
          <a:xfrm>
            <a:off x="0" y="2754200"/>
            <a:ext cx="2844225" cy="238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13c6a900e_0_132"/>
          <p:cNvSpPr txBox="1"/>
          <p:nvPr/>
        </p:nvSpPr>
        <p:spPr>
          <a:xfrm>
            <a:off x="402450" y="509100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rgbClr val="F3EFE3"/>
                </a:solidFill>
                <a:latin typeface="Inter Medium"/>
                <a:ea typeface="Inter Medium"/>
                <a:cs typeface="Inter Medium"/>
                <a:sym typeface="Inter Medium"/>
              </a:rPr>
              <a:t>Header</a:t>
            </a:r>
            <a:endParaRPr sz="4600" i="0" u="none" strike="noStrike" cap="none">
              <a:solidFill>
                <a:srgbClr val="F3EFE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5" name="Google Shape;235;g3d13c6a900e_0_132"/>
          <p:cNvSpPr txBox="1"/>
          <p:nvPr/>
        </p:nvSpPr>
        <p:spPr>
          <a:xfrm>
            <a:off x="402450" y="1504800"/>
            <a:ext cx="52650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36" name="Google Shape;236;g3d13c6a900e_0_132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237" name="Google Shape;237;g3d13c6a900e_0_1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g3d13c6a900e_0_132" title="linkedin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g3d13c6a900e_0_132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  <p:pic>
        <p:nvPicPr>
          <p:cNvPr id="240" name="Google Shape;240;g3d13c6a900e_0_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5250" y="151625"/>
            <a:ext cx="1325874" cy="443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5"/>
          <p:cNvSpPr txBox="1"/>
          <p:nvPr/>
        </p:nvSpPr>
        <p:spPr>
          <a:xfrm>
            <a:off x="731520" y="731520"/>
            <a:ext cx="726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Header</a:t>
            </a:r>
            <a:endParaRPr sz="3400" b="1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7" name="Google Shape;247;p5"/>
          <p:cNvSpPr txBox="1"/>
          <p:nvPr/>
        </p:nvSpPr>
        <p:spPr>
          <a:xfrm>
            <a:off x="774696" y="2094324"/>
            <a:ext cx="1763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Topic 1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48" name="Google Shape;24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700" y="1656285"/>
            <a:ext cx="270700" cy="2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 txBox="1"/>
          <p:nvPr/>
        </p:nvSpPr>
        <p:spPr>
          <a:xfrm>
            <a:off x="2855646" y="2094324"/>
            <a:ext cx="1763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Topic 2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1" name="Google Shape;251;p5"/>
          <p:cNvSpPr txBox="1"/>
          <p:nvPr/>
        </p:nvSpPr>
        <p:spPr>
          <a:xfrm>
            <a:off x="4936596" y="2094324"/>
            <a:ext cx="1763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Topic 3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2" name="Google Shape;252;p5"/>
          <p:cNvSpPr txBox="1"/>
          <p:nvPr/>
        </p:nvSpPr>
        <p:spPr>
          <a:xfrm>
            <a:off x="7017546" y="2094324"/>
            <a:ext cx="1763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Topic 4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53" name="Google Shape;2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3917" y="1665082"/>
            <a:ext cx="270700" cy="26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3133" y="1661698"/>
            <a:ext cx="270700" cy="27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2350" y="1665082"/>
            <a:ext cx="270700" cy="26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title="linkedi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7"/>
          <p:cNvSpPr txBox="1"/>
          <p:nvPr/>
        </p:nvSpPr>
        <p:spPr>
          <a:xfrm>
            <a:off x="731520" y="731520"/>
            <a:ext cx="726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 slide for a few bullets.</a:t>
            </a:r>
            <a:endParaRPr sz="3400" b="1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4" name="Google Shape;264;p7"/>
          <p:cNvSpPr txBox="1"/>
          <p:nvPr/>
        </p:nvSpPr>
        <p:spPr>
          <a:xfrm>
            <a:off x="731520" y="1554480"/>
            <a:ext cx="69915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65" name="Google Shape;26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" title="linkedi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7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  <p:pic>
        <p:nvPicPr>
          <p:cNvPr id="268" name="Google Shape;26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5825" y="-1"/>
            <a:ext cx="1928171" cy="193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9"/>
          <p:cNvSpPr txBox="1"/>
          <p:nvPr/>
        </p:nvSpPr>
        <p:spPr>
          <a:xfrm>
            <a:off x="733620" y="731520"/>
            <a:ext cx="7266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 slide for many bullets.</a:t>
            </a:r>
            <a:endParaRPr sz="3400" b="1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1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731520" y="1554480"/>
            <a:ext cx="2889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 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6" name="Google Shape;276;p9"/>
          <p:cNvSpPr txBox="1"/>
          <p:nvPr/>
        </p:nvSpPr>
        <p:spPr>
          <a:xfrm>
            <a:off x="4620875" y="1554480"/>
            <a:ext cx="2889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77" name="Google Shape;27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 title="linkedi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9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6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6"/>
          <p:cNvSpPr txBox="1"/>
          <p:nvPr/>
        </p:nvSpPr>
        <p:spPr>
          <a:xfrm>
            <a:off x="731520" y="731520"/>
            <a:ext cx="726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Here is a main point.</a:t>
            </a:r>
            <a:endParaRPr sz="3400" b="1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7" name="Google Shape;287;p6"/>
          <p:cNvSpPr txBox="1"/>
          <p:nvPr/>
        </p:nvSpPr>
        <p:spPr>
          <a:xfrm>
            <a:off x="731520" y="1554480"/>
            <a:ext cx="7266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Add supporting content here, but not too much. We suggest 1-2 sentences max so attendees are listening, not reading.  </a:t>
            </a:r>
            <a:endParaRPr sz="2000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88" name="Google Shape;288;p6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289" name="Google Shape;289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6" title="linkedin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6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95895239f_1_196"/>
          <p:cNvSpPr txBox="1"/>
          <p:nvPr/>
        </p:nvSpPr>
        <p:spPr>
          <a:xfrm>
            <a:off x="1141498" y="3766625"/>
            <a:ext cx="3633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dirty="0">
                <a:solidFill>
                  <a:srgbClr val="9760FF"/>
                </a:solidFill>
                <a:latin typeface="Inter Medium"/>
                <a:ea typeface="Inter Medium"/>
                <a:cs typeface="Inter Medium"/>
                <a:sym typeface="Inter Medium"/>
              </a:rPr>
              <a:t>COMPANY NAME OR LOGO</a:t>
            </a:r>
            <a:endParaRPr i="0" u="none" strike="noStrike" cap="none" dirty="0">
              <a:solidFill>
                <a:srgbClr val="9760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0" name="Google Shape;60;g3595895239f_1_196"/>
          <p:cNvSpPr txBox="1"/>
          <p:nvPr/>
        </p:nvSpPr>
        <p:spPr>
          <a:xfrm>
            <a:off x="1141500" y="3024875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 u="none" strike="noStrike" cap="none">
                <a:solidFill>
                  <a:srgbClr val="F3EFE3"/>
                </a:solidFill>
                <a:latin typeface="Inter Medium"/>
                <a:ea typeface="Inter Medium"/>
                <a:cs typeface="Inter Medium"/>
                <a:sym typeface="Inter Medium"/>
              </a:rPr>
              <a:t>Title of talk </a:t>
            </a:r>
            <a:endParaRPr sz="4600" u="none" strike="noStrike" cap="none">
              <a:solidFill>
                <a:srgbClr val="F3EFE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0"/>
          <p:cNvSpPr txBox="1"/>
          <p:nvPr/>
        </p:nvSpPr>
        <p:spPr>
          <a:xfrm>
            <a:off x="731520" y="1554480"/>
            <a:ext cx="44646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Again, less is more here. We recommend 1-2 sentences max with your key takeaways on the right.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8" name="Google Shape;298;p10"/>
          <p:cNvSpPr txBox="1"/>
          <p:nvPr/>
        </p:nvSpPr>
        <p:spPr>
          <a:xfrm>
            <a:off x="731520" y="731520"/>
            <a:ext cx="726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Interesting point here.</a:t>
            </a:r>
            <a:endParaRPr sz="34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9" name="Google Shape;299;p10"/>
          <p:cNvSpPr txBox="1"/>
          <p:nvPr/>
        </p:nvSpPr>
        <p:spPr>
          <a:xfrm>
            <a:off x="5903075" y="1557147"/>
            <a:ext cx="27957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9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00" name="Google Shape;30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0" title="linkedi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0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1"/>
          <p:cNvPicPr preferRelativeResize="0"/>
          <p:nvPr/>
        </p:nvPicPr>
        <p:blipFill rotWithShape="1">
          <a:blip r:embed="rId3">
            <a:alphaModFix/>
          </a:blip>
          <a:srcRect t="9821"/>
          <a:stretch/>
        </p:blipFill>
        <p:spPr>
          <a:xfrm>
            <a:off x="0" y="0"/>
            <a:ext cx="9144003" cy="4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1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1"/>
          <p:cNvSpPr txBox="1"/>
          <p:nvPr/>
        </p:nvSpPr>
        <p:spPr>
          <a:xfrm>
            <a:off x="731520" y="1554480"/>
            <a:ext cx="34101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We know what you’re thinking, “Wow! Look at all this space for a bunch of content.” You can add a few sentences here, but let’s not get carried away. Make it easy for attendees to skim!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0" name="Google Shape;310;p11"/>
          <p:cNvSpPr txBox="1"/>
          <p:nvPr/>
        </p:nvSpPr>
        <p:spPr>
          <a:xfrm>
            <a:off x="731520" y="731520"/>
            <a:ext cx="726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Another great point here.</a:t>
            </a:r>
            <a:endParaRPr sz="3400" b="1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1" name="Google Shape;311;p11"/>
          <p:cNvSpPr txBox="1"/>
          <p:nvPr/>
        </p:nvSpPr>
        <p:spPr>
          <a:xfrm>
            <a:off x="4895850" y="1554480"/>
            <a:ext cx="34107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We know what you’re thinking, “Wow! Look at all this space for a bunch of content.” You can add a few sentences here, but let’s not get carried away. Make it easy for attendees to skim!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12" name="Google Shape;31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 title="linked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1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2"/>
          <p:cNvSpPr txBox="1"/>
          <p:nvPr/>
        </p:nvSpPr>
        <p:spPr>
          <a:xfrm>
            <a:off x="731520" y="1905135"/>
            <a:ext cx="3410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1" name="Google Shape;321;p12"/>
          <p:cNvSpPr txBox="1"/>
          <p:nvPr/>
        </p:nvSpPr>
        <p:spPr>
          <a:xfrm>
            <a:off x="731520" y="731520"/>
            <a:ext cx="726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another excellent point.</a:t>
            </a:r>
            <a:endParaRPr sz="34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2" name="Google Shape;322;p12"/>
          <p:cNvSpPr txBox="1"/>
          <p:nvPr/>
        </p:nvSpPr>
        <p:spPr>
          <a:xfrm>
            <a:off x="4895850" y="1905135"/>
            <a:ext cx="34107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space to do some explaining. We don’t want to keep hounding you about making the content short. You get it. </a:t>
            </a:r>
            <a:endParaRPr sz="14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3" name="Google Shape;323;p12"/>
          <p:cNvSpPr txBox="1"/>
          <p:nvPr/>
        </p:nvSpPr>
        <p:spPr>
          <a:xfrm>
            <a:off x="731520" y="1554480"/>
            <a:ext cx="3410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4895850" y="1568155"/>
            <a:ext cx="3285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Subheader</a:t>
            </a:r>
            <a:endParaRPr sz="16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25" name="Google Shape;3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" title="linkedi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2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6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8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8"/>
          <p:cNvSpPr txBox="1"/>
          <p:nvPr/>
        </p:nvSpPr>
        <p:spPr>
          <a:xfrm>
            <a:off x="731520" y="731520"/>
            <a:ext cx="7266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A different slide for </a:t>
            </a:r>
            <a:endParaRPr sz="3400" b="1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a few bullets.</a:t>
            </a:r>
            <a:endParaRPr sz="3400" b="1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5" name="Google Shape;335;p8"/>
          <p:cNvSpPr txBox="1"/>
          <p:nvPr/>
        </p:nvSpPr>
        <p:spPr>
          <a:xfrm>
            <a:off x="731525" y="1968999"/>
            <a:ext cx="69915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2880" marR="0" lvl="0" indent="-168908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3EFE3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8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3EFE3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 sz="1400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168908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3EFE3"/>
              </a:buClr>
              <a:buSzPts val="500"/>
              <a:buFont typeface="Inter"/>
              <a:buChar char="●"/>
            </a:pPr>
            <a:r>
              <a:rPr lang="en" sz="14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Bullet list</a:t>
            </a:r>
            <a:endParaRPr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36" name="Google Shape;336;p8" title="logo-m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3261" y="0"/>
            <a:ext cx="1341486" cy="147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8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338" name="Google Shape;338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8" title="linkedin2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8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4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4"/>
          <p:cNvSpPr/>
          <p:nvPr/>
        </p:nvSpPr>
        <p:spPr>
          <a:xfrm>
            <a:off x="4617725" y="1424150"/>
            <a:ext cx="3516600" cy="284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4"/>
          <p:cNvSpPr txBox="1"/>
          <p:nvPr/>
        </p:nvSpPr>
        <p:spPr>
          <a:xfrm>
            <a:off x="731525" y="722220"/>
            <a:ext cx="765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Here’s a point worth mentioning.</a:t>
            </a:r>
            <a:endParaRPr sz="3400" b="1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9" name="Google Shape;349;p14"/>
          <p:cNvSpPr/>
          <p:nvPr/>
        </p:nvSpPr>
        <p:spPr>
          <a:xfrm>
            <a:off x="731525" y="1424150"/>
            <a:ext cx="3516600" cy="284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4"/>
          <p:cNvSpPr txBox="1"/>
          <p:nvPr/>
        </p:nvSpPr>
        <p:spPr>
          <a:xfrm>
            <a:off x="1510313" y="2537000"/>
            <a:ext cx="195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Place image/graphic  on box.</a:t>
            </a:r>
            <a:endParaRPr sz="140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1" name="Google Shape;351;p14"/>
          <p:cNvSpPr txBox="1"/>
          <p:nvPr/>
        </p:nvSpPr>
        <p:spPr>
          <a:xfrm>
            <a:off x="5396513" y="2537000"/>
            <a:ext cx="1959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Place image/graphics on box.</a:t>
            </a:r>
            <a:endParaRPr sz="140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52" name="Google Shape;35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4" title="linked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4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5"/>
          <p:cNvSpPr txBox="1"/>
          <p:nvPr/>
        </p:nvSpPr>
        <p:spPr>
          <a:xfrm>
            <a:off x="731525" y="731525"/>
            <a:ext cx="4826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And a blank slide so you can get creative!</a:t>
            </a:r>
            <a:endParaRPr sz="34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61" name="Google Shape;36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 title="linkedi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5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g3588547ea5c_1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3588547ea5c_1_33"/>
          <p:cNvSpPr txBox="1"/>
          <p:nvPr/>
        </p:nvSpPr>
        <p:spPr>
          <a:xfrm>
            <a:off x="731526" y="1478800"/>
            <a:ext cx="29178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space to share even more ideas, but this time, next to an awesome picture or graphic.  </a:t>
            </a:r>
            <a:endParaRPr sz="15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0" name="Google Shape;370;g3588547ea5c_1_33"/>
          <p:cNvSpPr txBox="1"/>
          <p:nvPr/>
        </p:nvSpPr>
        <p:spPr>
          <a:xfrm>
            <a:off x="731527" y="731525"/>
            <a:ext cx="348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Another point</a:t>
            </a:r>
            <a:endParaRPr sz="34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1" name="Google Shape;371;g3588547ea5c_1_33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g3588547ea5c_1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3588547ea5c_1_33" title="linked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588547ea5c_1_33"/>
          <p:cNvSpPr/>
          <p:nvPr/>
        </p:nvSpPr>
        <p:spPr>
          <a:xfrm>
            <a:off x="4702200" y="778350"/>
            <a:ext cx="3520200" cy="3487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3588547ea5c_1_33"/>
          <p:cNvSpPr txBox="1"/>
          <p:nvPr/>
        </p:nvSpPr>
        <p:spPr>
          <a:xfrm>
            <a:off x="5269053" y="2321850"/>
            <a:ext cx="238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Place graphics/image here</a:t>
            </a:r>
            <a:endParaRPr sz="14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588547ea5c_1_33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595895239f_1_50"/>
          <p:cNvSpPr txBox="1"/>
          <p:nvPr/>
        </p:nvSpPr>
        <p:spPr>
          <a:xfrm>
            <a:off x="2596200" y="2148000"/>
            <a:ext cx="3951600" cy="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3EFE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</a:t>
            </a:r>
            <a:r>
              <a:rPr lang="en" sz="2100" i="0" u="none" strike="noStrike" cap="none">
                <a:solidFill>
                  <a:srgbClr val="F3EFE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This slide is great for a block of text or maybe a quote!</a:t>
            </a:r>
            <a:r>
              <a:rPr lang="en" sz="2100">
                <a:solidFill>
                  <a:srgbClr val="F3EFE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”</a:t>
            </a:r>
            <a:endParaRPr sz="2100" i="0" u="none" strike="noStrike" cap="none">
              <a:solidFill>
                <a:srgbClr val="F3EFE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82" name="Google Shape;382;g3595895239f_1_50"/>
          <p:cNvSpPr txBox="1"/>
          <p:nvPr/>
        </p:nvSpPr>
        <p:spPr>
          <a:xfrm>
            <a:off x="3495300" y="3018875"/>
            <a:ext cx="215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First Name Last Name</a:t>
            </a:r>
            <a:endParaRPr sz="1000" i="0" u="none" strike="noStrike" cap="none">
              <a:solidFill>
                <a:srgbClr val="999999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83" name="Google Shape;383;g3595895239f_1_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25" y="4584305"/>
            <a:ext cx="1759003" cy="52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595895239f_1_50" title="linkedin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595895239f_1_50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rgbClr val="F3EFE3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/>
          <p:nvPr/>
        </p:nvSpPr>
        <p:spPr>
          <a:xfrm>
            <a:off x="1141500" y="3024875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rgbClr val="F3EFE3"/>
                </a:solidFill>
                <a:latin typeface="Mona Sans Medium"/>
                <a:ea typeface="Mona Sans Medium"/>
                <a:cs typeface="Mona Sans Medium"/>
                <a:sym typeface="Mona Sans Medium"/>
              </a:rPr>
              <a:t>Thank you</a:t>
            </a:r>
            <a:endParaRPr sz="4600" i="0" u="none" strike="noStrike" cap="none">
              <a:solidFill>
                <a:srgbClr val="F3EFE3"/>
              </a:solidFill>
              <a:latin typeface="Mona Sans Medium"/>
              <a:ea typeface="Mona Sans Medium"/>
              <a:cs typeface="Mona Sans Medium"/>
              <a:sym typeface="Mona Sans Medium"/>
            </a:endParaRPr>
          </a:p>
        </p:txBody>
      </p:sp>
      <p:sp>
        <p:nvSpPr>
          <p:cNvPr id="391" name="Google Shape;391;p19"/>
          <p:cNvSpPr txBox="1"/>
          <p:nvPr/>
        </p:nvSpPr>
        <p:spPr>
          <a:xfrm>
            <a:off x="1141498" y="3766625"/>
            <a:ext cx="3633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>
                <a:solidFill>
                  <a:srgbClr val="9760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COMPANY NAME OR LOGO</a:t>
            </a:r>
            <a:endParaRPr i="0" u="none" strike="noStrike" cap="none">
              <a:solidFill>
                <a:srgbClr val="9760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d13c6a900e_0_124"/>
          <p:cNvSpPr txBox="1"/>
          <p:nvPr/>
        </p:nvSpPr>
        <p:spPr>
          <a:xfrm>
            <a:off x="522375" y="2586725"/>
            <a:ext cx="6861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rgbClr val="F3EFE3"/>
                </a:solidFill>
                <a:latin typeface="Mona Sans Medium"/>
                <a:ea typeface="Mona Sans Medium"/>
                <a:cs typeface="Mona Sans Medium"/>
                <a:sym typeface="Mona Sans Medium"/>
              </a:rPr>
              <a:t>A different</a:t>
            </a:r>
            <a:endParaRPr sz="4600">
              <a:solidFill>
                <a:srgbClr val="F3EFE3"/>
              </a:solidFill>
              <a:latin typeface="Mona Sans Medium"/>
              <a:ea typeface="Mona Sans Medium"/>
              <a:cs typeface="Mona Sans Medium"/>
              <a:sym typeface="Mona Sans Medium"/>
            </a:endParaRPr>
          </a:p>
          <a:p>
            <a:pPr marL="0" marR="76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rgbClr val="F3EFE3"/>
                </a:solidFill>
                <a:latin typeface="Mona Sans Medium"/>
                <a:ea typeface="Mona Sans Medium"/>
                <a:cs typeface="Mona Sans Medium"/>
                <a:sym typeface="Mona Sans Medium"/>
              </a:rPr>
              <a:t>thank you option</a:t>
            </a:r>
            <a:endParaRPr sz="4600" i="0" u="none" strike="noStrike" cap="none">
              <a:solidFill>
                <a:srgbClr val="F3EFE3"/>
              </a:solidFill>
              <a:latin typeface="Mona Sans Medium"/>
              <a:ea typeface="Mona Sans Medium"/>
              <a:cs typeface="Mona Sans Medium"/>
              <a:sym typeface="Mona Sans Medium"/>
            </a:endParaRPr>
          </a:p>
        </p:txBody>
      </p:sp>
      <p:sp>
        <p:nvSpPr>
          <p:cNvPr id="397" name="Google Shape;397;g3d13c6a900e_0_124"/>
          <p:cNvSpPr txBox="1"/>
          <p:nvPr/>
        </p:nvSpPr>
        <p:spPr>
          <a:xfrm>
            <a:off x="522373" y="4242875"/>
            <a:ext cx="3633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>
                <a:solidFill>
                  <a:srgbClr val="F3EFE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COMPANY NAME OR LOGO</a:t>
            </a:r>
            <a:endParaRPr i="0" u="none" strike="noStrike" cap="none">
              <a:solidFill>
                <a:srgbClr val="F3EFE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398" name="Google Shape;398;g3d13c6a900e_0_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8325" y="104775"/>
            <a:ext cx="3210424" cy="493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3595895239f_1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3595895239f_1_101"/>
          <p:cNvSpPr txBox="1"/>
          <p:nvPr/>
        </p:nvSpPr>
        <p:spPr>
          <a:xfrm>
            <a:off x="4894598" y="1643775"/>
            <a:ext cx="323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400" b="1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First Last</a:t>
            </a:r>
            <a:endParaRPr sz="2400" b="1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" name="Google Shape;67;g3595895239f_1_101"/>
          <p:cNvSpPr txBox="1"/>
          <p:nvPr/>
        </p:nvSpPr>
        <p:spPr>
          <a:xfrm>
            <a:off x="4894598" y="2041250"/>
            <a:ext cx="3230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>
                <a:solidFill>
                  <a:srgbClr val="545253"/>
                </a:solidFill>
                <a:latin typeface="Inter Medium"/>
                <a:ea typeface="Inter Medium"/>
                <a:cs typeface="Inter Medium"/>
                <a:sym typeface="Inter Medium"/>
              </a:rPr>
              <a:t>COMPANY</a:t>
            </a:r>
            <a:endParaRPr sz="1500" i="0" u="none" strike="noStrike" cap="none">
              <a:solidFill>
                <a:srgbClr val="54525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8" name="Google Shape;68;g3595895239f_1_101"/>
          <p:cNvSpPr txBox="1"/>
          <p:nvPr/>
        </p:nvSpPr>
        <p:spPr>
          <a:xfrm>
            <a:off x="4894600" y="2479075"/>
            <a:ext cx="32304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Use this space to brag about yourself, your topic, and/or your company. We recommend keeping it 1-3 sentences max.</a:t>
            </a:r>
            <a:endParaRPr sz="13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" name="Google Shape;69;g3595895239f_1_101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F3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g3595895239f_1_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" y="4581144"/>
            <a:ext cx="176325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3595895239f_1_101" title="Headshot.jpg"/>
          <p:cNvPicPr preferRelativeResize="0"/>
          <p:nvPr/>
        </p:nvPicPr>
        <p:blipFill rotWithShape="1">
          <a:blip r:embed="rId5">
            <a:alphaModFix/>
          </a:blip>
          <a:srcRect l="1970" t="928" r="1009" b="18408"/>
          <a:stretch/>
        </p:blipFill>
        <p:spPr>
          <a:xfrm>
            <a:off x="1331225" y="655475"/>
            <a:ext cx="2817600" cy="3512400"/>
          </a:xfrm>
          <a:prstGeom prst="roundRect">
            <a:avLst>
              <a:gd name="adj" fmla="val 3357"/>
            </a:avLst>
          </a:prstGeom>
          <a:noFill/>
          <a:ln>
            <a:noFill/>
          </a:ln>
        </p:spPr>
      </p:pic>
      <p:sp>
        <p:nvSpPr>
          <p:cNvPr id="72" name="Google Shape;72;g3595895239f_1_101"/>
          <p:cNvSpPr txBox="1"/>
          <p:nvPr/>
        </p:nvSpPr>
        <p:spPr>
          <a:xfrm>
            <a:off x="360425" y="3307175"/>
            <a:ext cx="2181000" cy="554100"/>
          </a:xfrm>
          <a:prstGeom prst="rect">
            <a:avLst/>
          </a:prstGeom>
          <a:solidFill>
            <a:srgbClr val="FCBC2C"/>
          </a:solidFill>
          <a:ln>
            <a:noFill/>
          </a:ln>
        </p:spPr>
        <p:txBody>
          <a:bodyPr spcFirstLastPara="1" wrap="square" lIns="45700" tIns="137150" rIns="45700" bIns="13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 i="0" u="none" strike="noStrike" cap="none">
                <a:solidFill>
                  <a:srgbClr val="161616"/>
                </a:solidFill>
                <a:latin typeface="Mona Sans SemiBold"/>
                <a:ea typeface="Mona Sans SemiBold"/>
                <a:cs typeface="Mona Sans SemiBold"/>
                <a:sym typeface="Mona Sans SemiBold"/>
              </a:rPr>
              <a:t>Replace image with your headshot. Keep size &amp; position the same</a:t>
            </a:r>
            <a:r>
              <a:rPr lang="en" sz="900">
                <a:solidFill>
                  <a:srgbClr val="161616"/>
                </a:solidFill>
                <a:latin typeface="Mona Sans SemiBold"/>
                <a:ea typeface="Mona Sans SemiBold"/>
                <a:cs typeface="Mona Sans SemiBold"/>
                <a:sym typeface="Mona Sans SemiBold"/>
              </a:rPr>
              <a:t>.</a:t>
            </a:r>
            <a:endParaRPr sz="900" i="0" u="none" strike="noStrike" cap="none">
              <a:solidFill>
                <a:srgbClr val="161616"/>
              </a:solidFill>
              <a:latin typeface="Mona Sans SemiBold"/>
              <a:ea typeface="Mona Sans SemiBold"/>
              <a:cs typeface="Mona Sans SemiBold"/>
              <a:sym typeface="Mona Sans SemiBold"/>
            </a:endParaRPr>
          </a:p>
        </p:txBody>
      </p:sp>
      <p:pic>
        <p:nvPicPr>
          <p:cNvPr id="73" name="Google Shape;73;g3595895239f_1_101" title="linkedi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3595895239f_1_101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3588547ea5c_1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3588547ea5c_1_44" title="Headshot2.jpg"/>
          <p:cNvPicPr preferRelativeResize="0"/>
          <p:nvPr/>
        </p:nvPicPr>
        <p:blipFill rotWithShape="1">
          <a:blip r:embed="rId4">
            <a:alphaModFix/>
          </a:blip>
          <a:srcRect l="14907" r="14907"/>
          <a:stretch/>
        </p:blipFill>
        <p:spPr>
          <a:xfrm>
            <a:off x="804575" y="815600"/>
            <a:ext cx="3140100" cy="3578400"/>
          </a:xfrm>
          <a:prstGeom prst="roundRect">
            <a:avLst>
              <a:gd name="adj" fmla="val 11596"/>
            </a:avLst>
          </a:prstGeom>
          <a:noFill/>
          <a:ln>
            <a:noFill/>
          </a:ln>
        </p:spPr>
      </p:pic>
      <p:sp>
        <p:nvSpPr>
          <p:cNvPr id="81" name="Google Shape;81;g3588547ea5c_1_44"/>
          <p:cNvSpPr txBox="1"/>
          <p:nvPr/>
        </p:nvSpPr>
        <p:spPr>
          <a:xfrm>
            <a:off x="4522914" y="1798789"/>
            <a:ext cx="400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First Last</a:t>
            </a:r>
            <a:endParaRPr sz="2600" b="1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2" name="Google Shape;82;g3588547ea5c_1_44"/>
          <p:cNvSpPr txBox="1"/>
          <p:nvPr/>
        </p:nvSpPr>
        <p:spPr>
          <a:xfrm>
            <a:off x="4522914" y="2272464"/>
            <a:ext cx="4000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Company</a:t>
            </a:r>
            <a:endParaRPr sz="1500" b="0" i="0" u="none" strike="noStrike" cap="none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3" name="Google Shape;83;g3588547ea5c_1_44"/>
          <p:cNvSpPr txBox="1"/>
          <p:nvPr/>
        </p:nvSpPr>
        <p:spPr>
          <a:xfrm>
            <a:off x="4522925" y="2710298"/>
            <a:ext cx="37980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Use this space to brag about yourself, your topic, and/or your company. We recommend keeping it 1-3 sentences max.</a:t>
            </a:r>
            <a:endParaRPr sz="1300" b="0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4" name="Google Shape;84;g3588547ea5c_1_44"/>
          <p:cNvSpPr txBox="1"/>
          <p:nvPr/>
        </p:nvSpPr>
        <p:spPr>
          <a:xfrm>
            <a:off x="1459775" y="3340375"/>
            <a:ext cx="182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 i="0" u="none" strike="noStrike" cap="none">
                <a:solidFill>
                  <a:srgbClr val="000000"/>
                </a:solidFill>
                <a:highlight>
                  <a:srgbClr val="FCBC2C"/>
                </a:highlight>
                <a:latin typeface="Mona Sans"/>
                <a:ea typeface="Mona Sans"/>
                <a:cs typeface="Mona Sans"/>
                <a:sym typeface="Mona Sans"/>
              </a:rPr>
              <a:t>Replace image with your headshot.</a:t>
            </a:r>
            <a:endParaRPr sz="1200" i="0" u="none" strike="noStrike" cap="none">
              <a:solidFill>
                <a:srgbClr val="000000"/>
              </a:solidFill>
              <a:highlight>
                <a:srgbClr val="FCBC2C"/>
              </a:highlight>
              <a:latin typeface="Mona Sans"/>
              <a:ea typeface="Mona Sans"/>
              <a:cs typeface="Mona Sans"/>
              <a:sym typeface="Mona Sans"/>
            </a:endParaRPr>
          </a:p>
        </p:txBody>
      </p:sp>
      <p:pic>
        <p:nvPicPr>
          <p:cNvPr id="85" name="Google Shape;85;g3588547ea5c_1_44" title="linked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3588547ea5c_1_44"/>
          <p:cNvSpPr txBox="1"/>
          <p:nvPr/>
        </p:nvSpPr>
        <p:spPr>
          <a:xfrm>
            <a:off x="4684325" y="4767200"/>
            <a:ext cx="4142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a Sans"/>
                <a:ea typeface="Mona Sans"/>
                <a:cs typeface="Mona Sans"/>
                <a:sym typeface="Mona Sans"/>
              </a:rPr>
              <a:t>fintech-devcon           #fintechdevcon           fintechdevcon.io                         </a:t>
            </a:r>
            <a:endParaRPr sz="1200" i="0" u="none" strike="noStrike" cap="none">
              <a:solidFill>
                <a:schemeClr val="dk1"/>
              </a:solidFill>
              <a:latin typeface="Mona Sans"/>
              <a:ea typeface="Mona Sans"/>
              <a:cs typeface="Mona Sans"/>
              <a:sym typeface="Mona Sans"/>
            </a:endParaRPr>
          </a:p>
        </p:txBody>
      </p:sp>
      <p:pic>
        <p:nvPicPr>
          <p:cNvPr id="87" name="Google Shape;87;g3588547ea5c_1_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1351" y="-28575"/>
            <a:ext cx="1170751" cy="117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3595895239f_1_60" title="Gradient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25767">
            <a:off x="120624" y="500786"/>
            <a:ext cx="3892728" cy="467180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3595895239f_1_60"/>
          <p:cNvSpPr txBox="1"/>
          <p:nvPr/>
        </p:nvSpPr>
        <p:spPr>
          <a:xfrm>
            <a:off x="4871223" y="1799750"/>
            <a:ext cx="323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400" b="1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First Last</a:t>
            </a:r>
            <a:endParaRPr sz="2400" b="1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4" name="Google Shape;94;g3595895239f_1_60"/>
          <p:cNvSpPr txBox="1"/>
          <p:nvPr/>
        </p:nvSpPr>
        <p:spPr>
          <a:xfrm>
            <a:off x="4871223" y="2197225"/>
            <a:ext cx="3230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>
                <a:solidFill>
                  <a:srgbClr val="545253"/>
                </a:solidFill>
                <a:latin typeface="Inter Medium"/>
                <a:ea typeface="Inter Medium"/>
                <a:cs typeface="Inter Medium"/>
                <a:sym typeface="Inter Medium"/>
              </a:rPr>
              <a:t>COMPANY</a:t>
            </a:r>
            <a:endParaRPr sz="1500" i="0" u="none" strike="noStrike" cap="none">
              <a:solidFill>
                <a:srgbClr val="54525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95" name="Google Shape;95;g3595895239f_1_60"/>
          <p:cNvSpPr txBox="1"/>
          <p:nvPr/>
        </p:nvSpPr>
        <p:spPr>
          <a:xfrm>
            <a:off x="4871225" y="2635050"/>
            <a:ext cx="32304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Use this space to brag about yourself, your topic, and/or your company. We recommend keeping it 1-3 sentences max.</a:t>
            </a:r>
            <a:endParaRPr sz="1300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6" name="Google Shape;96;g3595895239f_1_60" title="DIVINE 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25" y="897350"/>
            <a:ext cx="3565899" cy="369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595895239f_1_60"/>
          <p:cNvSpPr txBox="1"/>
          <p:nvPr/>
        </p:nvSpPr>
        <p:spPr>
          <a:xfrm>
            <a:off x="519850" y="3374325"/>
            <a:ext cx="2181000" cy="692700"/>
          </a:xfrm>
          <a:prstGeom prst="rect">
            <a:avLst/>
          </a:prstGeom>
          <a:solidFill>
            <a:srgbClr val="FCBC2C"/>
          </a:solidFill>
          <a:ln>
            <a:noFill/>
          </a:ln>
        </p:spPr>
        <p:txBody>
          <a:bodyPr spcFirstLastPara="1" wrap="square" lIns="45700" tIns="137150" rIns="45700" bIns="13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161616"/>
                </a:solidFill>
                <a:latin typeface="Mona Sans Black"/>
                <a:ea typeface="Mona Sans Black"/>
                <a:cs typeface="Mona Sans Black"/>
                <a:sym typeface="Mona Sans Black"/>
              </a:rPr>
              <a:t>FOR CUTOUT HEADSHOTS</a:t>
            </a:r>
            <a:endParaRPr sz="900">
              <a:solidFill>
                <a:srgbClr val="161616"/>
              </a:solidFill>
              <a:latin typeface="Mona Sans Black"/>
              <a:ea typeface="Mona Sans Black"/>
              <a:cs typeface="Mona Sans Black"/>
              <a:sym typeface="Mona Sans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 i="0" u="none" strike="noStrike" cap="none">
                <a:solidFill>
                  <a:srgbClr val="161616"/>
                </a:solidFill>
                <a:latin typeface="Mona Sans SemiBold"/>
                <a:ea typeface="Mona Sans SemiBold"/>
                <a:cs typeface="Mona Sans SemiBold"/>
                <a:sym typeface="Mona Sans SemiBold"/>
              </a:rPr>
              <a:t>Replace image with your headshot. Keep size &amp; position the same</a:t>
            </a:r>
            <a:r>
              <a:rPr lang="en" sz="900">
                <a:solidFill>
                  <a:srgbClr val="161616"/>
                </a:solidFill>
                <a:latin typeface="Mona Sans SemiBold"/>
                <a:ea typeface="Mona Sans SemiBold"/>
                <a:cs typeface="Mona Sans SemiBold"/>
                <a:sym typeface="Mona Sans SemiBold"/>
              </a:rPr>
              <a:t>.</a:t>
            </a:r>
            <a:endParaRPr sz="900" i="0" u="none" strike="noStrike" cap="none">
              <a:solidFill>
                <a:srgbClr val="161616"/>
              </a:solidFill>
              <a:latin typeface="Mona Sans SemiBold"/>
              <a:ea typeface="Mona Sans SemiBold"/>
              <a:cs typeface="Mona Sans SemiBold"/>
              <a:sym typeface="Mona Sans SemiBold"/>
            </a:endParaRPr>
          </a:p>
        </p:txBody>
      </p:sp>
      <p:pic>
        <p:nvPicPr>
          <p:cNvPr id="98" name="Google Shape;98;g3595895239f_1_60" title="linkedi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g3595895239f_1_60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100" name="Google Shape;100;g3595895239f_1_6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g3595895239f_1_60" title="linkedin2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g3595895239f_1_60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  <p:pic>
        <p:nvPicPr>
          <p:cNvPr id="103" name="Google Shape;103;g3595895239f_1_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11351" y="-28575"/>
            <a:ext cx="1170751" cy="117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6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3595895239f_1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595895239f_1_85" title="Headshot.jpg"/>
          <p:cNvPicPr preferRelativeResize="0"/>
          <p:nvPr/>
        </p:nvPicPr>
        <p:blipFill rotWithShape="1">
          <a:blip r:embed="rId4">
            <a:alphaModFix/>
          </a:blip>
          <a:srcRect b="11637"/>
          <a:stretch/>
        </p:blipFill>
        <p:spPr>
          <a:xfrm>
            <a:off x="0" y="0"/>
            <a:ext cx="38823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595895239f_1_85"/>
          <p:cNvSpPr/>
          <p:nvPr/>
        </p:nvSpPr>
        <p:spPr>
          <a:xfrm rot="5400000">
            <a:off x="864500" y="1533725"/>
            <a:ext cx="4558800" cy="1476900"/>
          </a:xfrm>
          <a:prstGeom prst="rect">
            <a:avLst/>
          </a:prstGeom>
          <a:gradFill>
            <a:gsLst>
              <a:gs pos="0">
                <a:srgbClr val="161616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595895239f_1_85"/>
          <p:cNvSpPr txBox="1"/>
          <p:nvPr/>
        </p:nvSpPr>
        <p:spPr>
          <a:xfrm>
            <a:off x="4871223" y="1799750"/>
            <a:ext cx="323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400" b="1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First Last</a:t>
            </a:r>
            <a:endParaRPr sz="2400" b="1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" name="Google Shape;112;g3595895239f_1_85"/>
          <p:cNvSpPr txBox="1"/>
          <p:nvPr/>
        </p:nvSpPr>
        <p:spPr>
          <a:xfrm>
            <a:off x="4871223" y="2197225"/>
            <a:ext cx="3230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>
                <a:solidFill>
                  <a:srgbClr val="545253"/>
                </a:solidFill>
                <a:latin typeface="Inter Medium"/>
                <a:ea typeface="Inter Medium"/>
                <a:cs typeface="Inter Medium"/>
                <a:sym typeface="Inter Medium"/>
              </a:rPr>
              <a:t>COMPANY</a:t>
            </a:r>
            <a:endParaRPr sz="1500" i="0" u="none" strike="noStrike" cap="none">
              <a:solidFill>
                <a:srgbClr val="54525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13" name="Google Shape;113;g3595895239f_1_85"/>
          <p:cNvSpPr txBox="1"/>
          <p:nvPr/>
        </p:nvSpPr>
        <p:spPr>
          <a:xfrm>
            <a:off x="4871225" y="2635050"/>
            <a:ext cx="27897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>
                <a:solidFill>
                  <a:srgbClr val="F3EFE3"/>
                </a:solidFill>
                <a:latin typeface="Inter Medium"/>
                <a:ea typeface="Inter Medium"/>
                <a:cs typeface="Inter Medium"/>
                <a:sym typeface="Inter Medium"/>
              </a:rPr>
              <a:t>Use this space to brag about yourself, your topic, and/or your company. We recommend keeping it 1-3 sentences max.</a:t>
            </a:r>
            <a:endParaRPr sz="1300" i="0" u="none" strike="noStrike" cap="none">
              <a:solidFill>
                <a:srgbClr val="F3EFE3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14" name="Google Shape;114;g3595895239f_1_85"/>
          <p:cNvSpPr txBox="1"/>
          <p:nvPr/>
        </p:nvSpPr>
        <p:spPr>
          <a:xfrm>
            <a:off x="519850" y="3374325"/>
            <a:ext cx="2181000" cy="831300"/>
          </a:xfrm>
          <a:prstGeom prst="rect">
            <a:avLst/>
          </a:prstGeom>
          <a:solidFill>
            <a:srgbClr val="FCBC2C"/>
          </a:solidFill>
          <a:ln>
            <a:noFill/>
          </a:ln>
        </p:spPr>
        <p:txBody>
          <a:bodyPr spcFirstLastPara="1" wrap="square" lIns="45700" tIns="137150" rIns="45700" bIns="13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161616"/>
                </a:solidFill>
                <a:latin typeface="Mona Sans Black"/>
                <a:ea typeface="Mona Sans Black"/>
                <a:cs typeface="Mona Sans Black"/>
                <a:sym typeface="Mona Sans Black"/>
              </a:rPr>
              <a:t>FOR HEADSHOTS WITH A BACKGROUND</a:t>
            </a:r>
            <a:endParaRPr sz="900">
              <a:solidFill>
                <a:srgbClr val="161616"/>
              </a:solidFill>
              <a:latin typeface="Mona Sans Black"/>
              <a:ea typeface="Mona Sans Black"/>
              <a:cs typeface="Mona Sans Black"/>
              <a:sym typeface="Mona Sans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 i="0" u="none" strike="noStrike" cap="none">
                <a:solidFill>
                  <a:srgbClr val="161616"/>
                </a:solidFill>
                <a:latin typeface="Mona Sans SemiBold"/>
                <a:ea typeface="Mona Sans SemiBold"/>
                <a:cs typeface="Mona Sans SemiBold"/>
                <a:sym typeface="Mona Sans SemiBold"/>
              </a:rPr>
              <a:t>Replace image with your headshot. Keep size &amp; position the same</a:t>
            </a:r>
            <a:r>
              <a:rPr lang="en" sz="900">
                <a:solidFill>
                  <a:srgbClr val="161616"/>
                </a:solidFill>
                <a:latin typeface="Mona Sans SemiBold"/>
                <a:ea typeface="Mona Sans SemiBold"/>
                <a:cs typeface="Mona Sans SemiBold"/>
                <a:sym typeface="Mona Sans SemiBold"/>
              </a:rPr>
              <a:t>.</a:t>
            </a:r>
            <a:endParaRPr sz="900" i="0" u="none" strike="noStrike" cap="none">
              <a:solidFill>
                <a:srgbClr val="161616"/>
              </a:solidFill>
              <a:latin typeface="Mona Sans SemiBold"/>
              <a:ea typeface="Mona Sans SemiBold"/>
              <a:cs typeface="Mona Sans SemiBold"/>
              <a:sym typeface="Mona Sans SemiBold"/>
            </a:endParaRPr>
          </a:p>
        </p:txBody>
      </p:sp>
      <p:pic>
        <p:nvPicPr>
          <p:cNvPr id="115" name="Google Shape;115;g3595895239f_1_85" title="linked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7525" y="4781200"/>
            <a:ext cx="156800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595895239f_1_85"/>
          <p:cNvSpPr/>
          <p:nvPr/>
        </p:nvSpPr>
        <p:spPr>
          <a:xfrm>
            <a:off x="0" y="4551500"/>
            <a:ext cx="9144000" cy="591900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g3595895239f_1_85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118" name="Google Shape;118;g3595895239f_1_8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g3595895239f_1_85" title="linkedin2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g3595895239f_1_85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3d13c6a900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00650" cy="448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3d13c6a900e_0_0"/>
          <p:cNvSpPr txBox="1"/>
          <p:nvPr/>
        </p:nvSpPr>
        <p:spPr>
          <a:xfrm>
            <a:off x="402450" y="509100"/>
            <a:ext cx="686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</a:t>
            </a:r>
            <a:endParaRPr sz="4600" i="0" u="none" strike="noStrike" cap="none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27" name="Google Shape;127;g3d13c6a900e_0_0"/>
          <p:cNvSpPr txBox="1"/>
          <p:nvPr/>
        </p:nvSpPr>
        <p:spPr>
          <a:xfrm>
            <a:off x="402450" y="1307100"/>
            <a:ext cx="43602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i="0" u="none" strike="noStrike" cap="none">
                <a:solidFill>
                  <a:srgbClr val="161616"/>
                </a:solidFill>
                <a:latin typeface="Inter"/>
                <a:ea typeface="Inter"/>
                <a:cs typeface="Inter"/>
                <a:sym typeface="Inter"/>
              </a:rPr>
              <a:t>Here’s space to share even more ideas, but this time, next to an awesome picture or graphic.  </a:t>
            </a:r>
            <a:endParaRPr sz="1500" i="0" u="none" strike="noStrike" cap="none">
              <a:solidFill>
                <a:srgbClr val="16161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28" name="Google Shape;128;g3d13c6a900e_0_0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129" name="Google Shape;129;g3d13c6a900e_0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g3d13c6a900e_0_0" title="linkedin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g3d13c6a900e_0_0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  <p:sp>
        <p:nvSpPr>
          <p:cNvPr id="132" name="Google Shape;132;g3d13c6a900e_0_0"/>
          <p:cNvSpPr/>
          <p:nvPr/>
        </p:nvSpPr>
        <p:spPr>
          <a:xfrm>
            <a:off x="5473725" y="152400"/>
            <a:ext cx="3520200" cy="448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3d13c6a900e_0_0"/>
          <p:cNvSpPr txBox="1"/>
          <p:nvPr/>
        </p:nvSpPr>
        <p:spPr>
          <a:xfrm>
            <a:off x="6040578" y="2138862"/>
            <a:ext cx="238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Place graphics/image here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3d13c6a900e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2400"/>
            <a:ext cx="2848804" cy="448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d13c6a900e_0_82"/>
          <p:cNvSpPr txBox="1"/>
          <p:nvPr/>
        </p:nvSpPr>
        <p:spPr>
          <a:xfrm>
            <a:off x="402450" y="509100"/>
            <a:ext cx="243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</a:t>
            </a:r>
            <a:endParaRPr sz="2500" i="0" u="none" strike="noStrike" cap="none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grpSp>
        <p:nvGrpSpPr>
          <p:cNvPr id="140" name="Google Shape;140;g3d13c6a900e_0_82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141" name="Google Shape;141;g3d13c6a900e_0_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g3d13c6a900e_0_82" title="linkedin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g3d13c6a900e_0_82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  <p:sp>
        <p:nvSpPr>
          <p:cNvPr id="144" name="Google Shape;144;g3d13c6a900e_0_82"/>
          <p:cNvSpPr txBox="1"/>
          <p:nvPr/>
        </p:nvSpPr>
        <p:spPr>
          <a:xfrm>
            <a:off x="3556450" y="509100"/>
            <a:ext cx="48369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2880" marR="0" lvl="0" indent="-200658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3EFE3"/>
              </a:buClr>
              <a:buSzPts val="1000"/>
              <a:buFont typeface="Inter"/>
              <a:buChar char="●"/>
            </a:pPr>
            <a:r>
              <a:rPr lang="en" sz="1400" i="0" u="none" strike="noStrike" cap="none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Bullet list </a:t>
            </a:r>
            <a:r>
              <a:rPr lang="en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or paragraph of text</a:t>
            </a:r>
            <a:endParaRPr sz="1400" i="0" u="none" strike="noStrike" cap="none"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2880" marR="0" lvl="0" indent="-200658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3EFE3"/>
              </a:buClr>
              <a:buSzPts val="1000"/>
              <a:buFont typeface="Inter"/>
              <a:buChar char="●"/>
            </a:pPr>
            <a:r>
              <a:rPr lang="en">
                <a:solidFill>
                  <a:srgbClr val="F3EFE3"/>
                </a:solidFill>
                <a:latin typeface="Inter"/>
                <a:ea typeface="Inter"/>
                <a:cs typeface="Inter"/>
                <a:sym typeface="Inter"/>
              </a:rPr>
              <a:t>Maybe a photo here be creative! </a:t>
            </a:r>
            <a:endParaRPr>
              <a:solidFill>
                <a:srgbClr val="F3EFE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5" name="Google Shape;145;g3d13c6a900e_0_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4526" y="2484952"/>
            <a:ext cx="2155424" cy="215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g3d13c6a900e_0_94"/>
          <p:cNvGrpSpPr/>
          <p:nvPr/>
        </p:nvGrpSpPr>
        <p:grpSpPr>
          <a:xfrm>
            <a:off x="61525" y="4584305"/>
            <a:ext cx="8765500" cy="523199"/>
            <a:chOff x="61525" y="4584305"/>
            <a:chExt cx="8765500" cy="523199"/>
          </a:xfrm>
        </p:grpSpPr>
        <p:pic>
          <p:nvPicPr>
            <p:cNvPr id="151" name="Google Shape;151;g3d13c6a900e_0_9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25" y="4584305"/>
              <a:ext cx="1759003" cy="52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g3d13c6a900e_0_94" title="linkedin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27525" y="4781200"/>
              <a:ext cx="156800" cy="1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g3d13c6a900e_0_94"/>
            <p:cNvSpPr txBox="1"/>
            <p:nvPr/>
          </p:nvSpPr>
          <p:spPr>
            <a:xfrm>
              <a:off x="4684325" y="4767200"/>
              <a:ext cx="41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rgbClr val="F3EFE3"/>
                  </a:solidFill>
                  <a:latin typeface="Mona Sans"/>
                  <a:ea typeface="Mona Sans"/>
                  <a:cs typeface="Mona Sans"/>
                  <a:sym typeface="Mona Sans"/>
                </a:rPr>
                <a:t>fintech-devcon           #fintechdevcon           fintechdevcon.io                         </a:t>
              </a:r>
              <a:endParaRPr sz="1200" i="0" u="none" strike="noStrike" cap="none">
                <a:solidFill>
                  <a:srgbClr val="F3EFE3"/>
                </a:solidFill>
                <a:latin typeface="Mona Sans"/>
                <a:ea typeface="Mona Sans"/>
                <a:cs typeface="Mona Sans"/>
                <a:sym typeface="Mona Sans"/>
              </a:endParaRPr>
            </a:p>
          </p:txBody>
        </p:sp>
      </p:grpSp>
      <p:pic>
        <p:nvPicPr>
          <p:cNvPr id="154" name="Google Shape;154;g3d13c6a900e_0_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8839199" cy="443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d13c6a900e_0_94"/>
          <p:cNvSpPr txBox="1"/>
          <p:nvPr/>
        </p:nvSpPr>
        <p:spPr>
          <a:xfrm>
            <a:off x="326250" y="509100"/>
            <a:ext cx="243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 </a:t>
            </a:r>
            <a:endParaRPr sz="2500" i="0" u="none" strike="noStrike" cap="none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56" name="Google Shape;156;g3d13c6a900e_0_94"/>
          <p:cNvSpPr txBox="1"/>
          <p:nvPr/>
        </p:nvSpPr>
        <p:spPr>
          <a:xfrm>
            <a:off x="3303575" y="509100"/>
            <a:ext cx="243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 </a:t>
            </a:r>
            <a:endParaRPr sz="2500" i="0" u="none" strike="noStrike" cap="none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57" name="Google Shape;157;g3d13c6a900e_0_94"/>
          <p:cNvSpPr txBox="1"/>
          <p:nvPr/>
        </p:nvSpPr>
        <p:spPr>
          <a:xfrm>
            <a:off x="6280900" y="509100"/>
            <a:ext cx="243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Header </a:t>
            </a:r>
            <a:endParaRPr sz="2500" i="0" u="none" strike="noStrike" cap="none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58" name="Google Shape;158;g3d13c6a900e_0_94"/>
          <p:cNvSpPr txBox="1"/>
          <p:nvPr/>
        </p:nvSpPr>
        <p:spPr>
          <a:xfrm>
            <a:off x="326252" y="1051050"/>
            <a:ext cx="2438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Topic 1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9" name="Google Shape;159;g3d13c6a900e_0_94"/>
          <p:cNvSpPr txBox="1"/>
          <p:nvPr/>
        </p:nvSpPr>
        <p:spPr>
          <a:xfrm>
            <a:off x="3303575" y="1051050"/>
            <a:ext cx="2458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Topic 2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0" name="Google Shape;160;g3d13c6a900e_0_94"/>
          <p:cNvSpPr txBox="1"/>
          <p:nvPr/>
        </p:nvSpPr>
        <p:spPr>
          <a:xfrm>
            <a:off x="6280901" y="1051050"/>
            <a:ext cx="2438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Topic 3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980</Words>
  <Application>Microsoft Macintosh PowerPoint</Application>
  <PresentationFormat>On-screen Show (16:9)</PresentationFormat>
  <Paragraphs>132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Inter SemiBold</vt:lpstr>
      <vt:lpstr>Manrope Medium</vt:lpstr>
      <vt:lpstr>Mona Sans</vt:lpstr>
      <vt:lpstr>Manrope</vt:lpstr>
      <vt:lpstr>Mona Sans SemiBold</vt:lpstr>
      <vt:lpstr>Mona Sans Black</vt:lpstr>
      <vt:lpstr>Mona Sans Medium</vt:lpstr>
      <vt:lpstr>Inter Medium</vt:lpstr>
      <vt:lpstr>Inter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Stevie Gould</cp:lastModifiedBy>
  <cp:revision>1</cp:revision>
  <dcterms:modified xsi:type="dcterms:W3CDTF">2026-04-16T20:10:59Z</dcterms:modified>
</cp:coreProperties>
</file>